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DC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2898-2078-4591-B9B1-0683FDCD16E2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C0EAA-3991-4E0E-AAAE-D5FEF77319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F08A8-5017-43B7-94AF-8BFCDE37EB6F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9CD2C-75CC-4A53-AE45-CD17BEDEFF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557C-19EC-4B5A-948C-D7A7055EE1A8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01CBE-E9A9-43F6-A16B-A28BD7496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CC14-FB76-4218-8C55-674406548323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31E10-DD68-4FE9-A389-FDCEFC441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11017-7EE6-4981-950C-771DE6877C83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7FC6-95BE-49AE-A522-13C3B9A61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9199F-50B3-4A23-B485-CD71EF6DCFA0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22FDC-7640-438F-BA13-A5CB7C68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BF77-B98E-4C8F-B4B4-585A94F48C1F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08E4-061A-43B6-9FBF-D73730B75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0581A-D966-46B9-AA49-00BB629EA21B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56DA2-AE90-4B84-8DA2-0B8191C4D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014B9-3FB1-4D28-ADC3-3830E2B43B20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FAA2-C6B3-4A48-B364-53466430D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BB72F-C638-4D53-8E77-4A8E32C4745D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61A7B-685F-4729-8E79-78D4BF5FAF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5282D-AB8D-4093-B34C-D679F5DA015A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4AF57-BC2A-4961-B11C-0F9742D45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B582D2-C32C-4A02-A4F5-C17DAE7DFB62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EF34BE-0E9A-40F2-90F3-C52114DB9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4229" t="37218" r="25086" b="47427"/>
          <a:stretch>
            <a:fillRect/>
          </a:stretch>
        </p:blipFill>
        <p:spPr bwMode="auto">
          <a:xfrm>
            <a:off x="3101975" y="5334000"/>
            <a:ext cx="3451225" cy="12954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4228" t="21861" r="25284" b="63686"/>
          <a:stretch>
            <a:fillRect/>
          </a:stretch>
        </p:blipFill>
        <p:spPr bwMode="auto">
          <a:xfrm>
            <a:off x="3124200" y="2133600"/>
            <a:ext cx="3429000" cy="12192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4418" t="38120" r="55771" b="47427"/>
          <a:stretch>
            <a:fillRect/>
          </a:stretch>
        </p:blipFill>
        <p:spPr bwMode="auto">
          <a:xfrm>
            <a:off x="3124200" y="3733800"/>
            <a:ext cx="3352800" cy="12192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133600" y="8382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</a:t>
            </a:r>
          </a:p>
        </p:txBody>
      </p:sp>
      <p:sp>
        <p:nvSpPr>
          <p:cNvPr id="7" name="Oval 6"/>
          <p:cNvSpPr/>
          <p:nvPr/>
        </p:nvSpPr>
        <p:spPr>
          <a:xfrm>
            <a:off x="2133600" y="2514600"/>
            <a:ext cx="533400" cy="427038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</a:t>
            </a:r>
          </a:p>
        </p:txBody>
      </p:sp>
      <p:sp>
        <p:nvSpPr>
          <p:cNvPr id="8" name="Oval 7"/>
          <p:cNvSpPr/>
          <p:nvPr/>
        </p:nvSpPr>
        <p:spPr>
          <a:xfrm>
            <a:off x="2133600" y="41910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</a:t>
            </a:r>
          </a:p>
        </p:txBody>
      </p:sp>
      <p:sp>
        <p:nvSpPr>
          <p:cNvPr id="9" name="Oval 8"/>
          <p:cNvSpPr/>
          <p:nvPr/>
        </p:nvSpPr>
        <p:spPr>
          <a:xfrm>
            <a:off x="2133600" y="58674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D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46571" t="57355" r="25144" b="30072"/>
          <a:stretch>
            <a:fillRect/>
          </a:stretch>
        </p:blipFill>
        <p:spPr bwMode="auto">
          <a:xfrm>
            <a:off x="3124200" y="457200"/>
            <a:ext cx="3429000" cy="11430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4229" t="37218" r="23251" b="47427"/>
          <a:stretch>
            <a:fillRect/>
          </a:stretch>
        </p:blipFill>
        <p:spPr bwMode="auto">
          <a:xfrm>
            <a:off x="2971800" y="2011363"/>
            <a:ext cx="3657600" cy="12954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4229" t="21861" r="22302" b="63686"/>
          <a:stretch>
            <a:fillRect/>
          </a:stretch>
        </p:blipFill>
        <p:spPr bwMode="auto">
          <a:xfrm>
            <a:off x="2895600" y="5486400"/>
            <a:ext cx="3763962" cy="12192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1708" t="38120" r="56448" b="47427"/>
          <a:stretch>
            <a:fillRect/>
          </a:stretch>
        </p:blipFill>
        <p:spPr bwMode="auto">
          <a:xfrm>
            <a:off x="2971800" y="381000"/>
            <a:ext cx="3581400" cy="12192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133600" y="8382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</a:t>
            </a:r>
          </a:p>
        </p:txBody>
      </p:sp>
      <p:sp>
        <p:nvSpPr>
          <p:cNvPr id="7" name="Oval 6"/>
          <p:cNvSpPr/>
          <p:nvPr/>
        </p:nvSpPr>
        <p:spPr>
          <a:xfrm>
            <a:off x="2133600" y="2514600"/>
            <a:ext cx="533400" cy="427038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</a:t>
            </a:r>
          </a:p>
        </p:txBody>
      </p:sp>
      <p:sp>
        <p:nvSpPr>
          <p:cNvPr id="8" name="Oval 7"/>
          <p:cNvSpPr/>
          <p:nvPr/>
        </p:nvSpPr>
        <p:spPr>
          <a:xfrm>
            <a:off x="2133600" y="41910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</a:t>
            </a:r>
          </a:p>
        </p:txBody>
      </p:sp>
      <p:sp>
        <p:nvSpPr>
          <p:cNvPr id="9" name="Oval 8"/>
          <p:cNvSpPr/>
          <p:nvPr/>
        </p:nvSpPr>
        <p:spPr>
          <a:xfrm>
            <a:off x="2133600" y="58674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D</a:t>
            </a: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46571" t="57355" r="23258" b="30072"/>
          <a:stretch>
            <a:fillRect/>
          </a:stretch>
        </p:blipFill>
        <p:spPr bwMode="auto">
          <a:xfrm>
            <a:off x="2971800" y="3886200"/>
            <a:ext cx="3657600" cy="11430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6571" t="40591" r="23257" b="45158"/>
          <a:stretch>
            <a:fillRect/>
          </a:stretch>
        </p:blipFill>
        <p:spPr bwMode="auto">
          <a:xfrm>
            <a:off x="3048000" y="5257800"/>
            <a:ext cx="3657600" cy="12954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pic>
        <p:nvPicPr>
          <p:cNvPr id="4101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6571" t="24667" r="23257" b="61084"/>
          <a:stretch>
            <a:fillRect/>
          </a:stretch>
        </p:blipFill>
        <p:spPr bwMode="auto">
          <a:xfrm>
            <a:off x="3048000" y="3657600"/>
            <a:ext cx="3657600" cy="12954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2133600" y="8382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</a:t>
            </a:r>
          </a:p>
        </p:txBody>
      </p:sp>
      <p:sp>
        <p:nvSpPr>
          <p:cNvPr id="11" name="Oval 10"/>
          <p:cNvSpPr/>
          <p:nvPr/>
        </p:nvSpPr>
        <p:spPr>
          <a:xfrm>
            <a:off x="2133600" y="2514600"/>
            <a:ext cx="533400" cy="427038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2133600" y="41910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</a:t>
            </a:r>
          </a:p>
        </p:txBody>
      </p:sp>
      <p:sp>
        <p:nvSpPr>
          <p:cNvPr id="13" name="Oval 12"/>
          <p:cNvSpPr/>
          <p:nvPr/>
        </p:nvSpPr>
        <p:spPr>
          <a:xfrm>
            <a:off x="2133600" y="58674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D</a:t>
            </a:r>
          </a:p>
        </p:txBody>
      </p: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5143" t="72443" r="54686" b="15334"/>
          <a:stretch>
            <a:fillRect/>
          </a:stretch>
        </p:blipFill>
        <p:spPr bwMode="auto">
          <a:xfrm>
            <a:off x="2895600" y="2133600"/>
            <a:ext cx="3657600" cy="111125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5143" t="55679" r="55315" b="30910"/>
          <a:stretch>
            <a:fillRect/>
          </a:stretch>
        </p:blipFill>
        <p:spPr bwMode="auto">
          <a:xfrm>
            <a:off x="2895600" y="457200"/>
            <a:ext cx="3581400" cy="12192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5143" t="72443" r="54686" b="15334"/>
          <a:stretch>
            <a:fillRect/>
          </a:stretch>
        </p:blipFill>
        <p:spPr bwMode="auto">
          <a:xfrm>
            <a:off x="2941320" y="457200"/>
            <a:ext cx="3657600" cy="111125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pic>
        <p:nvPicPr>
          <p:cNvPr id="6147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6571" t="57355" r="23257" b="30072"/>
          <a:stretch>
            <a:fillRect/>
          </a:stretch>
        </p:blipFill>
        <p:spPr bwMode="auto">
          <a:xfrm>
            <a:off x="2971800" y="3886200"/>
            <a:ext cx="3657600" cy="11430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pic>
        <p:nvPicPr>
          <p:cNvPr id="6148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46571" t="72443" r="22629" b="15334"/>
          <a:stretch>
            <a:fillRect/>
          </a:stretch>
        </p:blipFill>
        <p:spPr bwMode="auto">
          <a:xfrm>
            <a:off x="2895600" y="5486400"/>
            <a:ext cx="3733800" cy="111125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pic>
        <p:nvPicPr>
          <p:cNvPr id="6149" name="Picture 8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5143" t="55679" r="55315" b="30910"/>
          <a:stretch>
            <a:fillRect/>
          </a:stretch>
        </p:blipFill>
        <p:spPr bwMode="auto">
          <a:xfrm>
            <a:off x="2971800" y="2057400"/>
            <a:ext cx="3581400" cy="1219200"/>
          </a:xfrm>
          <a:prstGeom prst="rect">
            <a:avLst/>
          </a:prstGeom>
          <a:noFill/>
          <a:ln w="38100">
            <a:solidFill>
              <a:srgbClr val="FF0DCB"/>
            </a:solidFill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133600" y="8382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A</a:t>
            </a:r>
          </a:p>
        </p:txBody>
      </p:sp>
      <p:sp>
        <p:nvSpPr>
          <p:cNvPr id="7" name="Oval 6"/>
          <p:cNvSpPr/>
          <p:nvPr/>
        </p:nvSpPr>
        <p:spPr>
          <a:xfrm>
            <a:off x="2133600" y="2514600"/>
            <a:ext cx="533400" cy="427038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B</a:t>
            </a:r>
          </a:p>
        </p:txBody>
      </p:sp>
      <p:sp>
        <p:nvSpPr>
          <p:cNvPr id="8" name="Oval 7"/>
          <p:cNvSpPr/>
          <p:nvPr/>
        </p:nvSpPr>
        <p:spPr>
          <a:xfrm>
            <a:off x="2133600" y="41910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C</a:t>
            </a:r>
          </a:p>
        </p:txBody>
      </p:sp>
      <p:sp>
        <p:nvSpPr>
          <p:cNvPr id="9" name="Oval 8"/>
          <p:cNvSpPr/>
          <p:nvPr/>
        </p:nvSpPr>
        <p:spPr>
          <a:xfrm>
            <a:off x="2133600" y="5867400"/>
            <a:ext cx="533400" cy="428625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16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Slide 1</vt:lpstr>
      <vt:lpstr>Slide 2</vt:lpstr>
      <vt:lpstr>Slide 3</vt:lpstr>
      <vt:lpstr>Slide 4</vt:lpstr>
    </vt:vector>
  </TitlesOfParts>
  <Company>ISD #192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nhuppert</dc:creator>
  <cp:lastModifiedBy>nhuppert</cp:lastModifiedBy>
  <cp:revision>20</cp:revision>
  <dcterms:created xsi:type="dcterms:W3CDTF">2011-03-25T14:20:57Z</dcterms:created>
  <dcterms:modified xsi:type="dcterms:W3CDTF">2011-05-10T12:55:17Z</dcterms:modified>
</cp:coreProperties>
</file>